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7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4"/>
    <p:restoredTop sz="94712"/>
  </p:normalViewPr>
  <p:slideViewPr>
    <p:cSldViewPr snapToGrid="0">
      <p:cViewPr varScale="1">
        <p:scale>
          <a:sx n="113" d="100"/>
          <a:sy n="113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and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1551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 Piezo contains more HF.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Identify the role of pickups in DSP applications of pitch detection and shifting.</a:t>
            </a:r>
          </a:p>
          <a:p>
            <a:r>
              <a:rPr lang="en-US" dirty="0"/>
              <a:t>Correlate the data between a pickup type with its ideal and real implementations. </a:t>
            </a:r>
          </a:p>
          <a:p>
            <a:r>
              <a:rPr lang="en-US" dirty="0"/>
              <a:t>Detect errors and flag them appropriately.</a:t>
            </a:r>
          </a:p>
          <a:p>
            <a:r>
              <a:rPr lang="en-US" dirty="0"/>
              <a:t>Understand the DSP implementations of pitch detection and shifting algorithms.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 to find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to Darkglass Electronics’ own needs.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Bass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748" y="2183063"/>
            <a:ext cx="5596128" cy="41330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r>
              <a:rPr lang="en-US" dirty="0"/>
              <a:t>ACF is universally used and is quite important for evaluating the period of a signal. </a:t>
            </a:r>
          </a:p>
          <a:p>
            <a:r>
              <a:rPr lang="en-US" dirty="0"/>
              <a:t>CMNDF improves the difference function and introduces bounds and defaults for regions where values cannot be found</a:t>
            </a:r>
          </a:p>
          <a:p>
            <a:r>
              <a:rPr lang="en-US" dirty="0"/>
              <a:t>Typical errors are pitch deviations in estimates and octave errors. 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2D4E3-52A3-1226-05F0-0F0DAC100C5D}"/>
              </a:ext>
            </a:extLst>
          </p:cNvPr>
          <p:cNvSpPr txBox="1">
            <a:spLocks/>
          </p:cNvSpPr>
          <p:nvPr/>
        </p:nvSpPr>
        <p:spPr>
          <a:xfrm>
            <a:off x="563350" y="2183063"/>
            <a:ext cx="5596128" cy="383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bass guitar synthesizer is based on the YIN algorithm by Hideki Kawahara and Alain de Cheveigné.</a:t>
            </a:r>
          </a:p>
          <a:p>
            <a:r>
              <a:rPr lang="en-US" dirty="0"/>
              <a:t>Produces a synthesized sound based on the F0 estimate.</a:t>
            </a:r>
          </a:p>
          <a:p>
            <a:r>
              <a:rPr lang="en-US" dirty="0"/>
              <a:t>YIN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5" y="1936940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4" y="1035173"/>
            <a:ext cx="3796542" cy="1109610"/>
          </a:xfrm>
        </p:spPr>
        <p:txBody>
          <a:bodyPr>
            <a:normAutofit/>
          </a:bodyPr>
          <a:lstStyle/>
          <a:p>
            <a:r>
              <a:rPr lang="en-US" sz="4000" dirty="0"/>
              <a:t>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1766717"/>
            <a:ext cx="5676497" cy="48048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Induction. They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</a:t>
            </a:r>
          </a:p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6212370" y="4234530"/>
            <a:ext cx="2831684" cy="19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F28E-65E3-CD9C-1BDC-A3403EAA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" r="19775"/>
          <a:stretch/>
        </p:blipFill>
        <p:spPr>
          <a:xfrm>
            <a:off x="9128097" y="4169124"/>
            <a:ext cx="2709958" cy="20748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2FE7E-90FC-DF2A-8385-336F61489237}"/>
              </a:ext>
            </a:extLst>
          </p:cNvPr>
          <p:cNvSpPr txBox="1">
            <a:spLocks/>
          </p:cNvSpPr>
          <p:nvPr/>
        </p:nvSpPr>
        <p:spPr>
          <a:xfrm>
            <a:off x="6161558" y="1701861"/>
            <a:ext cx="5676497" cy="480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dirty="0"/>
              <a:t>Piezo pickups operate on the principle of piezo-electricity. 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9922764" cy="38387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bass guitar was modified to contain a humbucker and piezo.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with the synthesizer and octaver algorithms at 10% bounds.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57" y="1045067"/>
            <a:ext cx="9922764" cy="1294228"/>
          </a:xfrm>
        </p:spPr>
        <p:txBody>
          <a:bodyPr/>
          <a:lstStyle/>
          <a:p>
            <a:r>
              <a:rPr lang="en-US" dirty="0"/>
              <a:t>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9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Settling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1071</Words>
  <Application>Microsoft Office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Bass Synthesizer</vt:lpstr>
      <vt:lpstr>Analog Octaver</vt:lpstr>
      <vt:lpstr>Octaver Errors</vt:lpstr>
      <vt:lpstr>Pickups</vt:lpstr>
      <vt:lpstr>Testing Methods</vt:lpstr>
      <vt:lpstr>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16</cp:revision>
  <dcterms:created xsi:type="dcterms:W3CDTF">2023-05-21T08:06:37Z</dcterms:created>
  <dcterms:modified xsi:type="dcterms:W3CDTF">2023-05-24T10:13:17Z</dcterms:modified>
</cp:coreProperties>
</file>